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62" r:id="rId66"/>
    <p:sldId id="663" r:id="rId67"/>
    <p:sldId id="630" r:id="rId68"/>
    <p:sldId id="631" r:id="rId69"/>
    <p:sldId id="632" r:id="rId70"/>
    <p:sldId id="633" r:id="rId71"/>
    <p:sldId id="635" r:id="rId72"/>
    <p:sldId id="636" r:id="rId73"/>
    <p:sldId id="637" r:id="rId74"/>
    <p:sldId id="638" r:id="rId75"/>
    <p:sldId id="639" r:id="rId76"/>
    <p:sldId id="634" r:id="rId77"/>
    <p:sldId id="640" r:id="rId78"/>
    <p:sldId id="641" r:id="rId79"/>
    <p:sldId id="642" r:id="rId80"/>
    <p:sldId id="643" r:id="rId81"/>
    <p:sldId id="644" r:id="rId82"/>
    <p:sldId id="645" r:id="rId83"/>
    <p:sldId id="646" r:id="rId84"/>
    <p:sldId id="647" r:id="rId85"/>
    <p:sldId id="648" r:id="rId86"/>
    <p:sldId id="649" r:id="rId87"/>
    <p:sldId id="650" r:id="rId88"/>
    <p:sldId id="651" r:id="rId89"/>
    <p:sldId id="652" r:id="rId90"/>
    <p:sldId id="653" r:id="rId91"/>
    <p:sldId id="654" r:id="rId92"/>
    <p:sldId id="655" r:id="rId93"/>
    <p:sldId id="656" r:id="rId94"/>
    <p:sldId id="657" r:id="rId95"/>
    <p:sldId id="658" r:id="rId96"/>
    <p:sldId id="659" r:id="rId97"/>
    <p:sldId id="660" r:id="rId98"/>
    <p:sldId id="661" r:id="rId99"/>
    <p:sldId id="312" r:id="rId10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547" autoAdjust="0"/>
  </p:normalViewPr>
  <p:slideViewPr>
    <p:cSldViewPr>
      <p:cViewPr>
        <p:scale>
          <a:sx n="125" d="100"/>
          <a:sy n="125" d="100"/>
        </p:scale>
        <p:origin x="1116" y="-8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24" y="3356992"/>
            <a:ext cx="6479951" cy="29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544616" cy="43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652120" y="148478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</a:t>
            </a:r>
            <a:r>
              <a:rPr lang="ko-KR" altLang="en-US" sz="1800">
                <a:latin typeface="DIN-Bold"/>
                <a:sym typeface="Wingdings" panose="05000000000000000000" pitchFamily="2" charset="2"/>
              </a:rPr>
              <a:t>삭제 처리를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4706623" cy="4283468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5" y="836712"/>
            <a:ext cx="4078264" cy="5457364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4896544" cy="5400600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5003550" cy="53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1520" y="1056318"/>
            <a:ext cx="4708340" cy="46628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ItemRepositoryCustomImpl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implements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ItemRepositoryCustom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Impl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-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implements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약어로 구현을 나타내는 용어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프로그래밍에서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Impl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인터페이스나 추상클래스의 실제 구현체를 나타내는 클래스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JPAQueryFactory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queryFactory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동적쿼리를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생성하기 위해서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JPAQueryFactory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선언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ItemRepositoryCustomImpl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EntityManager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queryFactory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new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JPAQueryFactory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JPAQueryFactory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생성자로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EntityManager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객체를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넣어줌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BooleanExpression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searchSellStatusEq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ItemSellStatus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searchSellStatus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searchSellStatus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?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itemSellStatus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.eq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searchSellStatus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판매상품 조건이 전체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리턴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결과값이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where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조건은 무시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BooleanExpression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56A8F5"/>
                </a:solidFill>
                <a:effectLst/>
                <a:latin typeface="Arial Unicode MS" panose="020B0604020202020204" pitchFamily="50" charset="-127"/>
                <a:ea typeface="JetBrains Mono"/>
              </a:rPr>
              <a:t>regDtsAfter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/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LocalDateTime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LocalDateTime.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now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//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시간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all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 ||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1d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dateTime.minusDays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1w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dateTime.minusWeeks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1m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dateTime.minusMonths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6m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searchDateType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)){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dateTime.minusMonths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AACB8"/>
                </a:solidFill>
                <a:effectLst/>
                <a:latin typeface="Arial Unicode MS" panose="020B0604020202020204" pitchFamily="50" charset="-127"/>
                <a:ea typeface="JetBrains Mono"/>
              </a:rPr>
              <a:t>6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F8E6D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kumimoji="0" lang="ko-KR" altLang="ko-KR" sz="900" b="0" i="1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Arial Unicode MS" panose="020B0604020202020204" pitchFamily="50" charset="-127"/>
                <a:ea typeface="JetBrains Mono"/>
              </a:rPr>
              <a:t>regTime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.after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dateTime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);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90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4525963"/>
          </a:xfrm>
          <a:solidFill>
            <a:schemeClr val="tx1"/>
          </a:solidFill>
        </p:spPr>
        <p:txBody>
          <a:bodyPr>
            <a:normAutofit fontScale="40000" lnSpcReduction="20000"/>
          </a:bodyPr>
          <a:lstStyle/>
          <a:p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private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BooleanExpression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searchByLike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searchBy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searchQuery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if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lang="ko-KR" altLang="ko-KR" i="1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lang="ko-KR" altLang="ko-KR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itemNm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searchBy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)) {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lang="ko-KR" altLang="ko-KR" i="1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itemNm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.like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"%"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+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searchQuery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+ 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"%"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}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if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StringUtils.</a:t>
            </a:r>
            <a:r>
              <a:rPr lang="ko-KR" altLang="ko-KR" i="1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equals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lang="ko-KR" altLang="ko-KR" dirty="0" err="1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createdBy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searchBy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)) {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lang="ko-KR" altLang="ko-KR" i="1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createdBy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.like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"%"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+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searchQuery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+ </a:t>
            </a:r>
            <a:r>
              <a:rPr lang="ko-KR" altLang="ko-KR" dirty="0">
                <a:solidFill>
                  <a:srgbClr val="6AAB73"/>
                </a:solidFill>
                <a:latin typeface="Arial Unicode MS" panose="020B0604020202020204" pitchFamily="50" charset="-127"/>
                <a:ea typeface="JetBrains Mono"/>
              </a:rPr>
              <a:t>"%"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null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>
                <a:solidFill>
                  <a:srgbClr val="B3AE60"/>
                </a:solidFill>
                <a:latin typeface="Arial Unicode MS" panose="020B0604020202020204" pitchFamily="50" charset="-127"/>
                <a:ea typeface="JetBrains Mono"/>
              </a:rPr>
              <a:t>@</a:t>
            </a:r>
            <a:r>
              <a:rPr lang="ko-KR" altLang="ko-KR" dirty="0" err="1">
                <a:solidFill>
                  <a:srgbClr val="B3AE60"/>
                </a:solidFill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lang="ko-KR" altLang="ko-KR" dirty="0">
                <a:solidFill>
                  <a:srgbClr val="B3AE60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B3AE60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3AE60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public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lang="ko-KR" altLang="ko-KR" dirty="0" err="1">
                <a:solidFill>
                  <a:srgbClr val="56A8F5"/>
                </a:solidFill>
                <a:latin typeface="Arial Unicode MS" panose="020B0604020202020204" pitchFamily="50" charset="-127"/>
                <a:ea typeface="JetBrains Mono"/>
              </a:rPr>
              <a:t>getAdminItemPage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Pageable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pageable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List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content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queryFactory</a:t>
            </a: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/>
            </a:r>
            <a:b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            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selectFrom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lang="ko-KR" altLang="ko-KR" i="1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where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regDtsAfter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itemSearchDto.getSearchDateType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()),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searchSellStatusEq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itemSearchDto.getSearchSellStatus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()),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searchByLike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itemSearchDto.getSearchBy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(),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itemSearchDto.getSearchQuery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()))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orderBy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lang="ko-KR" altLang="ko-KR" i="1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id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.desc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아이템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id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의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역순방향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/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    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offset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pageable.getOffset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페이지 시작 오프셋 설정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    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limit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pageable.getPageSize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페이지의 크기를 설정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    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fetch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();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쿼리를 실행하고 결과를 리스트로 반환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/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long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total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= </a:t>
            </a:r>
            <a:r>
              <a:rPr lang="ko-KR" altLang="ko-KR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queryFactory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.select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Wildcard.</a:t>
            </a:r>
            <a:r>
              <a:rPr lang="ko-KR" altLang="ko-KR" i="1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count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from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QItem.</a:t>
            </a:r>
            <a:r>
              <a:rPr lang="ko-KR" altLang="ko-KR" i="1" dirty="0" err="1">
                <a:solidFill>
                  <a:srgbClr val="C77DBB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테이블에서 카운트를 조회하는 쿼리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    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where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regDtsAfter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itemSearchDto.getSearchDateType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()),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searchSellStatusEq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itemSearchDto.getSearchSellStatus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()),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       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searchByLike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itemSearchDto.getSearchBy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itemSearchDto.getSearchQuery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()))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        .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fetchOne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() 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카운트 결과를 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단일값으로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반환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    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 </a:t>
            </a:r>
            <a:r>
              <a:rPr lang="ko-KR" altLang="ko-KR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Wildcard.count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 - </a:t>
            </a:r>
            <a:r>
              <a:rPr lang="ko-KR" altLang="ko-KR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QueryDsl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에서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제공하는 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쿼리결과의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행 수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   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return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new</a:t>
            </a:r>
            <a:r>
              <a:rPr lang="ko-KR" altLang="ko-KR" dirty="0">
                <a:solidFill>
                  <a:srgbClr val="CF8E6D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PageImpl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&lt;&gt;(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content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pageable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, </a:t>
            </a:r>
            <a:r>
              <a:rPr lang="ko-KR" altLang="ko-KR" dirty="0" err="1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total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);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//</a:t>
            </a:r>
            <a:r>
              <a:rPr lang="ko-KR" altLang="ko-KR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PageImpl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를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사용하여 </a:t>
            </a:r>
            <a:r>
              <a:rPr lang="ko-KR" altLang="ko-KR" dirty="0" err="1">
                <a:solidFill>
                  <a:srgbClr val="7A7E85"/>
                </a:solidFill>
                <a:latin typeface="맑은 고딕" panose="020B0503020000020004" pitchFamily="50" charset="-127"/>
              </a:rPr>
              <a:t>페이징된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결과를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ko-KR" altLang="ko-KR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Page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lang="ko-KR" altLang="ko-KR" dirty="0" err="1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lang="ko-KR" altLang="ko-KR" dirty="0">
                <a:solidFill>
                  <a:srgbClr val="7A7E85"/>
                </a:solidFill>
                <a:latin typeface="Arial Unicode MS" panose="020B0604020202020204" pitchFamily="50" charset="-127"/>
                <a:ea typeface="JetBrains Mono"/>
              </a:rPr>
              <a:t>&gt; </a:t>
            </a: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형태로 반환</a:t>
            </a:r>
            <a:b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</a:br>
            <a:r>
              <a:rPr lang="ko-KR" altLang="ko-KR" dirty="0">
                <a:solidFill>
                  <a:srgbClr val="7A7E85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  <a:t>}</a:t>
            </a:r>
            <a:br>
              <a:rPr lang="ko-KR" altLang="ko-KR" dirty="0">
                <a:solidFill>
                  <a:srgbClr val="BCBEC4"/>
                </a:solidFill>
                <a:latin typeface="Arial Unicode MS" panose="020B0604020202020204" pitchFamily="50" charset="-127"/>
                <a:ea typeface="JetBrains Mono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7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5688632" cy="42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5148</TotalTime>
  <Words>1014</Words>
  <Application>Microsoft Office PowerPoint</Application>
  <PresentationFormat>화면 슬라이드 쇼(4:3)</PresentationFormat>
  <Paragraphs>190</Paragraphs>
  <Slides>99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6" baseType="lpstr">
      <vt:lpstr>Arial Unicode MS</vt:lpstr>
      <vt:lpstr>DIN-Bold</vt:lpstr>
      <vt:lpstr>HY헤드라인M</vt:lpstr>
      <vt:lpstr>JetBrains Mono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PowerPoint 프레젠테이션</vt:lpstr>
      <vt:lpstr>PowerPoint 프레젠테이션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171</cp:revision>
  <dcterms:created xsi:type="dcterms:W3CDTF">2013-05-13T12:41:23Z</dcterms:created>
  <dcterms:modified xsi:type="dcterms:W3CDTF">2023-11-21T08:17:44Z</dcterms:modified>
</cp:coreProperties>
</file>